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60"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73" d="100"/>
          <a:sy n="73" d="100"/>
        </p:scale>
        <p:origin x="41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35CC1DB4-DF84-49C7-B3C6-80A6D855374E}" type="datetimeFigureOut">
              <a:rPr lang="en-US" smtClean="0"/>
              <a:t>1/23/2018</a:t>
            </a:fld>
            <a:endParaRPr lang="en-US"/>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1EFA4680-986B-474D-B4FE-F69BFE6D74FA}" type="slidenum">
              <a:rPr lang="en-US" smtClean="0"/>
              <a:t>‹#›</a:t>
            </a:fld>
            <a:endParaRPr lang="en-US"/>
          </a:p>
        </p:txBody>
      </p:sp>
    </p:spTree>
    <p:extLst>
      <p:ext uri="{BB962C8B-B14F-4D97-AF65-F5344CB8AC3E}">
        <p14:creationId xmlns:p14="http://schemas.microsoft.com/office/powerpoint/2010/main" val="1418823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CC1DB4-DF84-49C7-B3C6-80A6D855374E}" type="datetimeFigureOut">
              <a:rPr lang="en-US" smtClean="0"/>
              <a:t>1/23/2018</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EFA4680-986B-474D-B4FE-F69BFE6D74FA}" type="slidenum">
              <a:rPr lang="en-US" smtClean="0"/>
              <a:t>‹#›</a:t>
            </a:fld>
            <a:endParaRPr lang="en-US"/>
          </a:p>
        </p:txBody>
      </p:sp>
    </p:spTree>
    <p:extLst>
      <p:ext uri="{BB962C8B-B14F-4D97-AF65-F5344CB8AC3E}">
        <p14:creationId xmlns:p14="http://schemas.microsoft.com/office/powerpoint/2010/main" val="1650606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CC1DB4-DF84-49C7-B3C6-80A6D855374E}" type="datetimeFigureOut">
              <a:rPr lang="en-US" smtClean="0"/>
              <a:t>1/23/2018</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EFA4680-986B-474D-B4FE-F69BFE6D74FA}" type="slidenum">
              <a:rPr lang="en-US" smtClean="0"/>
              <a:t>‹#›</a:t>
            </a:fld>
            <a:endParaRPr lang="en-US"/>
          </a:p>
        </p:txBody>
      </p:sp>
    </p:spTree>
    <p:extLst>
      <p:ext uri="{BB962C8B-B14F-4D97-AF65-F5344CB8AC3E}">
        <p14:creationId xmlns:p14="http://schemas.microsoft.com/office/powerpoint/2010/main" val="27369701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smtClean="0"/>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CC1DB4-DF84-49C7-B3C6-80A6D855374E}" type="datetimeFigureOut">
              <a:rPr lang="en-US" smtClean="0"/>
              <a:t>1/23/2018</a:t>
            </a:fld>
            <a:endParaRPr lang="en-US"/>
          </a:p>
        </p:txBody>
      </p:sp>
      <p:sp>
        <p:nvSpPr>
          <p:cNvPr id="5" name="Footer Placeholder 4"/>
          <p:cNvSpPr>
            <a:spLocks noGrp="1"/>
          </p:cNvSpPr>
          <p:nvPr>
            <p:ph type="ftr" sz="quarter" idx="11"/>
          </p:nvPr>
        </p:nvSpPr>
        <p:spPr/>
        <p:txBody>
          <a:bodyPr/>
          <a:lstStyle/>
          <a:p>
            <a:endParaRPr lang="en-US"/>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EFA4680-986B-474D-B4FE-F69BFE6D74FA}" type="slidenum">
              <a:rPr lang="en-US" smtClean="0"/>
              <a:t>‹#›</a:t>
            </a:fld>
            <a:endParaRPr lang="en-US"/>
          </a:p>
        </p:txBody>
      </p:sp>
    </p:spTree>
    <p:extLst>
      <p:ext uri="{BB962C8B-B14F-4D97-AF65-F5344CB8AC3E}">
        <p14:creationId xmlns:p14="http://schemas.microsoft.com/office/powerpoint/2010/main" val="10446977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CC1DB4-DF84-49C7-B3C6-80A6D855374E}" type="datetimeFigureOut">
              <a:rPr lang="en-US" smtClean="0"/>
              <a:t>1/23/2018</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EFA4680-986B-474D-B4FE-F69BFE6D74FA}" type="slidenum">
              <a:rPr lang="en-US" smtClean="0"/>
              <a:t>‹#›</a:t>
            </a:fld>
            <a:endParaRPr lang="en-US"/>
          </a:p>
        </p:txBody>
      </p:sp>
    </p:spTree>
    <p:extLst>
      <p:ext uri="{BB962C8B-B14F-4D97-AF65-F5344CB8AC3E}">
        <p14:creationId xmlns:p14="http://schemas.microsoft.com/office/powerpoint/2010/main" val="6198150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35CC1DB4-DF84-49C7-B3C6-80A6D855374E}" type="datetimeFigureOut">
              <a:rPr lang="en-US" smtClean="0"/>
              <a:t>1/23/2018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FA4680-986B-474D-B4FE-F69BFE6D74FA}" type="slidenum">
              <a:rPr lang="en-US" smtClean="0"/>
              <a:t>‹#›</a:t>
            </a:fld>
            <a:endParaRPr lang="en-US"/>
          </a:p>
        </p:txBody>
      </p:sp>
    </p:spTree>
    <p:extLst>
      <p:ext uri="{BB962C8B-B14F-4D97-AF65-F5344CB8AC3E}">
        <p14:creationId xmlns:p14="http://schemas.microsoft.com/office/powerpoint/2010/main" val="30320884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35CC1DB4-DF84-49C7-B3C6-80A6D855374E}" type="datetimeFigureOut">
              <a:rPr lang="en-US" smtClean="0"/>
              <a:t>1/23/2018</a:t>
            </a:fld>
            <a:endParaRPr lang="en-US"/>
          </a:p>
        </p:txBody>
      </p:sp>
      <p:sp>
        <p:nvSpPr>
          <p:cNvPr id="8" name="Footer Placeholder 7"/>
          <p:cNvSpPr>
            <a:spLocks noGrp="1"/>
          </p:cNvSpPr>
          <p:nvPr>
            <p:ph type="ftr" sz="quarter" idx="11"/>
          </p:nvPr>
        </p:nvSpPr>
        <p:spPr>
          <a:xfrm>
            <a:off x="561111" y="6391838"/>
            <a:ext cx="3644282" cy="304801"/>
          </a:xfrm>
        </p:spPr>
        <p:txBody>
          <a:bodyPr/>
          <a:lstStyle/>
          <a:p>
            <a:endParaRPr lang="en-US"/>
          </a:p>
        </p:txBody>
      </p:sp>
      <p:sp>
        <p:nvSpPr>
          <p:cNvPr id="9" name="Slide Number Placeholder 8"/>
          <p:cNvSpPr>
            <a:spLocks noGrp="1"/>
          </p:cNvSpPr>
          <p:nvPr>
            <p:ph type="sldNum" sz="quarter" idx="12"/>
          </p:nvPr>
        </p:nvSpPr>
        <p:spPr/>
        <p:txBody>
          <a:bodyPr/>
          <a:lstStyle/>
          <a:p>
            <a:fld id="{1EFA4680-986B-474D-B4FE-F69BFE6D74FA}" type="slidenum">
              <a:rPr lang="en-US" smtClean="0"/>
              <a:t>‹#›</a:t>
            </a:fld>
            <a:endParaRPr lang="en-US"/>
          </a:p>
        </p:txBody>
      </p:sp>
    </p:spTree>
    <p:extLst>
      <p:ext uri="{BB962C8B-B14F-4D97-AF65-F5344CB8AC3E}">
        <p14:creationId xmlns:p14="http://schemas.microsoft.com/office/powerpoint/2010/main" val="19242727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35CC1DB4-DF84-49C7-B3C6-80A6D855374E}" type="datetimeFigureOut">
              <a:rPr lang="en-US" smtClean="0"/>
              <a:t>1/23/2018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FA4680-986B-474D-B4FE-F69BFE6D74FA}" type="slidenum">
              <a:rPr lang="en-US" smtClean="0"/>
              <a:t>‹#›</a:t>
            </a:fld>
            <a:endParaRPr lang="en-US"/>
          </a:p>
        </p:txBody>
      </p:sp>
    </p:spTree>
    <p:extLst>
      <p:ext uri="{BB962C8B-B14F-4D97-AF65-F5344CB8AC3E}">
        <p14:creationId xmlns:p14="http://schemas.microsoft.com/office/powerpoint/2010/main" val="37847111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35CC1DB4-DF84-49C7-B3C6-80A6D855374E}" type="datetimeFigureOut">
              <a:rPr lang="en-US" smtClean="0"/>
              <a:t>1/23/2018</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EFA4680-986B-474D-B4FE-F69BFE6D74FA}" type="slidenum">
              <a:rPr lang="en-US" smtClean="0"/>
              <a:t>‹#›</a:t>
            </a:fld>
            <a:endParaRPr lang="en-US"/>
          </a:p>
        </p:txBody>
      </p:sp>
    </p:spTree>
    <p:extLst>
      <p:ext uri="{BB962C8B-B14F-4D97-AF65-F5344CB8AC3E}">
        <p14:creationId xmlns:p14="http://schemas.microsoft.com/office/powerpoint/2010/main" val="105882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5CC1DB4-DF84-49C7-B3C6-80A6D855374E}" type="datetimeFigureOut">
              <a:rPr lang="en-US" smtClean="0"/>
              <a:t>1/23/2018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FA4680-986B-474D-B4FE-F69BFE6D74FA}" type="slidenum">
              <a:rPr lang="en-US" smtClean="0"/>
              <a:t>‹#›</a:t>
            </a:fld>
            <a:endParaRPr lang="en-US"/>
          </a:p>
        </p:txBody>
      </p:sp>
    </p:spTree>
    <p:extLst>
      <p:ext uri="{BB962C8B-B14F-4D97-AF65-F5344CB8AC3E}">
        <p14:creationId xmlns:p14="http://schemas.microsoft.com/office/powerpoint/2010/main" val="2419217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CC1DB4-DF84-49C7-B3C6-80A6D855374E}" type="datetimeFigureOut">
              <a:rPr lang="en-US" smtClean="0"/>
              <a:t>1/23/2018</a:t>
            </a:fld>
            <a:endParaRPr lang="en-US"/>
          </a:p>
        </p:txBody>
      </p:sp>
      <p:sp>
        <p:nvSpPr>
          <p:cNvPr id="5" name="Footer Placeholder 4"/>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EFA4680-986B-474D-B4FE-F69BFE6D74FA}" type="slidenum">
              <a:rPr lang="en-US" smtClean="0"/>
              <a:t>‹#›</a:t>
            </a:fld>
            <a:endParaRPr lang="en-US"/>
          </a:p>
        </p:txBody>
      </p:sp>
    </p:spTree>
    <p:extLst>
      <p:ext uri="{BB962C8B-B14F-4D97-AF65-F5344CB8AC3E}">
        <p14:creationId xmlns:p14="http://schemas.microsoft.com/office/powerpoint/2010/main" val="567589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5CC1DB4-DF84-49C7-B3C6-80A6D855374E}" type="datetimeFigureOut">
              <a:rPr lang="en-US" smtClean="0"/>
              <a:t>1/23/2018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FA4680-986B-474D-B4FE-F69BFE6D74FA}" type="slidenum">
              <a:rPr lang="en-US" smtClean="0"/>
              <a:t>‹#›</a:t>
            </a:fld>
            <a:endParaRPr lang="en-US"/>
          </a:p>
        </p:txBody>
      </p:sp>
    </p:spTree>
    <p:extLst>
      <p:ext uri="{BB962C8B-B14F-4D97-AF65-F5344CB8AC3E}">
        <p14:creationId xmlns:p14="http://schemas.microsoft.com/office/powerpoint/2010/main" val="37310161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5CC1DB4-DF84-49C7-B3C6-80A6D855374E}" type="datetimeFigureOut">
              <a:rPr lang="en-US" smtClean="0"/>
              <a:t>1/23/2018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FA4680-986B-474D-B4FE-F69BFE6D74FA}" type="slidenum">
              <a:rPr lang="en-US" smtClean="0"/>
              <a:t>‹#›</a:t>
            </a:fld>
            <a:endParaRPr lang="en-US"/>
          </a:p>
        </p:txBody>
      </p:sp>
    </p:spTree>
    <p:extLst>
      <p:ext uri="{BB962C8B-B14F-4D97-AF65-F5344CB8AC3E}">
        <p14:creationId xmlns:p14="http://schemas.microsoft.com/office/powerpoint/2010/main" val="3412014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5CC1DB4-DF84-49C7-B3C6-80A6D855374E}" type="datetimeFigureOut">
              <a:rPr lang="en-US" smtClean="0"/>
              <a:t>1/23/2018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FA4680-986B-474D-B4FE-F69BFE6D74FA}" type="slidenum">
              <a:rPr lang="en-US" smtClean="0"/>
              <a:t>‹#›</a:t>
            </a:fld>
            <a:endParaRPr lang="en-US"/>
          </a:p>
        </p:txBody>
      </p:sp>
    </p:spTree>
    <p:extLst>
      <p:ext uri="{BB962C8B-B14F-4D97-AF65-F5344CB8AC3E}">
        <p14:creationId xmlns:p14="http://schemas.microsoft.com/office/powerpoint/2010/main" val="800171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CC1DB4-DF84-49C7-B3C6-80A6D855374E}" type="datetimeFigureOut">
              <a:rPr lang="en-US" smtClean="0"/>
              <a:t>1/23/2018</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1EFA4680-986B-474D-B4FE-F69BFE6D74FA}" type="slidenum">
              <a:rPr lang="en-US" smtClean="0"/>
              <a:t>‹#›</a:t>
            </a:fld>
            <a:endParaRPr lang="en-US"/>
          </a:p>
        </p:txBody>
      </p:sp>
    </p:spTree>
    <p:extLst>
      <p:ext uri="{BB962C8B-B14F-4D97-AF65-F5344CB8AC3E}">
        <p14:creationId xmlns:p14="http://schemas.microsoft.com/office/powerpoint/2010/main" val="297344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CC1DB4-DF84-49C7-B3C6-80A6D855374E}" type="datetimeFigureOut">
              <a:rPr lang="en-US" smtClean="0"/>
              <a:t>1/23/2018</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EFA4680-986B-474D-B4FE-F69BFE6D74FA}" type="slidenum">
              <a:rPr lang="en-US" smtClean="0"/>
              <a:t>‹#›</a:t>
            </a:fld>
            <a:endParaRPr lang="en-US"/>
          </a:p>
        </p:txBody>
      </p:sp>
    </p:spTree>
    <p:extLst>
      <p:ext uri="{BB962C8B-B14F-4D97-AF65-F5344CB8AC3E}">
        <p14:creationId xmlns:p14="http://schemas.microsoft.com/office/powerpoint/2010/main" val="3680759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smtClean="0"/>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CC1DB4-DF84-49C7-B3C6-80A6D855374E}" type="datetimeFigureOut">
              <a:rPr lang="en-US" smtClean="0"/>
              <a:t>1/23/2018</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EFA4680-986B-474D-B4FE-F69BFE6D74FA}" type="slidenum">
              <a:rPr lang="en-US" smtClean="0"/>
              <a:t>‹#›</a:t>
            </a:fld>
            <a:endParaRPr lang="en-US"/>
          </a:p>
        </p:txBody>
      </p:sp>
    </p:spTree>
    <p:extLst>
      <p:ext uri="{BB962C8B-B14F-4D97-AF65-F5344CB8AC3E}">
        <p14:creationId xmlns:p14="http://schemas.microsoft.com/office/powerpoint/2010/main" val="36060036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35CC1DB4-DF84-49C7-B3C6-80A6D855374E}" type="datetimeFigureOut">
              <a:rPr lang="en-US" smtClean="0"/>
              <a:t>1/23/2018</a:t>
            </a:fld>
            <a:endParaRPr lang="en-US"/>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1EFA4680-986B-474D-B4FE-F69BFE6D74FA}" type="slidenum">
              <a:rPr lang="en-US" smtClean="0"/>
              <a:t>‹#›</a:t>
            </a:fld>
            <a:endParaRPr lang="en-US"/>
          </a:p>
        </p:txBody>
      </p:sp>
    </p:spTree>
    <p:extLst>
      <p:ext uri="{BB962C8B-B14F-4D97-AF65-F5344CB8AC3E}">
        <p14:creationId xmlns:p14="http://schemas.microsoft.com/office/powerpoint/2010/main" val="21708708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nrsf.org/sites/default/files/materials/D2L-DistractionsCanBeDeadly_0.mp4" TargetMode="External"/><Relationship Id="rId2" Type="http://schemas.openxmlformats.org/officeDocument/2006/relationships/hyperlink" Target="https://www.youtube.com/watch?v=JndtG8Y7yfw"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431074"/>
            <a:ext cx="8825658" cy="2076995"/>
          </a:xfrm>
        </p:spPr>
        <p:txBody>
          <a:bodyPr/>
          <a:lstStyle/>
          <a:p>
            <a:r>
              <a:rPr lang="en-US" dirty="0" smtClean="0"/>
              <a:t>        What is a PSA?</a:t>
            </a:r>
            <a:endParaRPr lang="en-US" dirty="0"/>
          </a:p>
        </p:txBody>
      </p:sp>
      <p:sp>
        <p:nvSpPr>
          <p:cNvPr id="4" name="Subtitle 3"/>
          <p:cNvSpPr>
            <a:spLocks noGrp="1"/>
          </p:cNvSpPr>
          <p:nvPr>
            <p:ph type="subTitle" idx="1"/>
          </p:nvPr>
        </p:nvSpPr>
        <p:spPr>
          <a:xfrm>
            <a:off x="1154955" y="3161211"/>
            <a:ext cx="8825658" cy="2477589"/>
          </a:xfrm>
        </p:spPr>
        <p:txBody>
          <a:bodyPr/>
          <a:lstStyle/>
          <a:p>
            <a:r>
              <a:rPr lang="en-US" dirty="0"/>
              <a:t>A PSA is a video created to raise awareness and change public attitudes and behavior toward a social issue. PSAs often have a powerful message that sticks with the viewer, sometimes becoming part of society’s collective psyche.</a:t>
            </a:r>
          </a:p>
          <a:p>
            <a:endParaRPr lang="en-US" dirty="0"/>
          </a:p>
        </p:txBody>
      </p:sp>
    </p:spTree>
    <p:extLst>
      <p:ext uri="{BB962C8B-B14F-4D97-AF65-F5344CB8AC3E}">
        <p14:creationId xmlns:p14="http://schemas.microsoft.com/office/powerpoint/2010/main" val="21018465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r>
              <a:rPr lang="en-US" dirty="0" smtClean="0"/>
              <a:t>                            Examples</a:t>
            </a:r>
            <a:endParaRPr lang="en-US" dirty="0"/>
          </a:p>
        </p:txBody>
      </p:sp>
      <p:sp>
        <p:nvSpPr>
          <p:cNvPr id="6" name="Content Placeholder 5"/>
          <p:cNvSpPr>
            <a:spLocks noGrp="1"/>
          </p:cNvSpPr>
          <p:nvPr>
            <p:ph idx="1"/>
          </p:nvPr>
        </p:nvSpPr>
        <p:spPr/>
        <p:txBody>
          <a:bodyPr>
            <a:normAutofit fontScale="92500" lnSpcReduction="20000"/>
          </a:bodyPr>
          <a:lstStyle/>
          <a:p>
            <a:r>
              <a:rPr lang="en-US" dirty="0"/>
              <a:t>Original Partnership for a Drug-Free America commercial (30 seconds) at </a:t>
            </a:r>
            <a:endParaRPr lang="en-US" dirty="0" smtClean="0"/>
          </a:p>
          <a:p>
            <a:r>
              <a:rPr lang="en-US" dirty="0" smtClean="0"/>
              <a:t>http</a:t>
            </a:r>
            <a:r>
              <a:rPr lang="en-US" dirty="0"/>
              <a:t>://www.youtube.com/watch?v=ub a2t0ZfTs&amp;NR=1 </a:t>
            </a:r>
            <a:endParaRPr lang="en-US" dirty="0" smtClean="0"/>
          </a:p>
          <a:p>
            <a:endParaRPr lang="en-US" dirty="0" smtClean="0"/>
          </a:p>
          <a:p>
            <a:r>
              <a:rPr lang="en-US" dirty="0" smtClean="0"/>
              <a:t> </a:t>
            </a:r>
            <a:r>
              <a:rPr lang="en-US" dirty="0"/>
              <a:t>TRUTH </a:t>
            </a:r>
            <a:r>
              <a:rPr lang="en-US" dirty="0" smtClean="0"/>
              <a:t>antismoking </a:t>
            </a:r>
            <a:r>
              <a:rPr lang="en-US" dirty="0"/>
              <a:t>commercial (two minutes) at </a:t>
            </a:r>
            <a:r>
              <a:rPr lang="en-US" dirty="0">
                <a:hlinkClick r:id="rId2"/>
              </a:rPr>
              <a:t>https://</a:t>
            </a:r>
            <a:r>
              <a:rPr lang="en-US" dirty="0" smtClean="0">
                <a:hlinkClick r:id="rId2"/>
              </a:rPr>
              <a:t>www.youtube.com/watch?v=JndtG8Y7yfw</a:t>
            </a:r>
            <a:endParaRPr lang="en-US" dirty="0" smtClean="0"/>
          </a:p>
          <a:p>
            <a:r>
              <a:rPr lang="en-US" dirty="0" smtClean="0"/>
              <a:t> </a:t>
            </a:r>
            <a:r>
              <a:rPr lang="en-US" dirty="0"/>
              <a:t>• Listen Carefully Video </a:t>
            </a:r>
            <a:r>
              <a:rPr lang="en-US" dirty="0" smtClean="0"/>
              <a:t>2015 </a:t>
            </a:r>
            <a:r>
              <a:rPr lang="en-US" dirty="0"/>
              <a:t>Winner (37 seconds) at http://www.listencarefully.org/videos 2 Ask students what the videos had in common and </a:t>
            </a:r>
            <a:endParaRPr lang="en-US" dirty="0" smtClean="0"/>
          </a:p>
          <a:p>
            <a:endParaRPr lang="en-US" dirty="0"/>
          </a:p>
          <a:p>
            <a:r>
              <a:rPr lang="en-US" u="sng" dirty="0">
                <a:hlinkClick r:id="rId3"/>
              </a:rPr>
              <a:t>http://</a:t>
            </a:r>
            <a:r>
              <a:rPr lang="en-US" u="sng" dirty="0" smtClean="0">
                <a:hlinkClick r:id="rId3"/>
              </a:rPr>
              <a:t>www.nrsf.org/sites/default/files/materials/D2L-DistractionsCanBeDeadly_0.mp4</a:t>
            </a:r>
            <a:endParaRPr lang="en-US" u="sng" dirty="0" smtClean="0"/>
          </a:p>
          <a:p>
            <a:endParaRPr lang="en-US" u="sng" dirty="0"/>
          </a:p>
          <a:p>
            <a:endParaRPr lang="en-US" dirty="0"/>
          </a:p>
          <a:p>
            <a:endParaRPr lang="en-US" dirty="0"/>
          </a:p>
        </p:txBody>
      </p:sp>
    </p:spTree>
    <p:extLst>
      <p:ext uri="{BB962C8B-B14F-4D97-AF65-F5344CB8AC3E}">
        <p14:creationId xmlns:p14="http://schemas.microsoft.com/office/powerpoint/2010/main" val="37572966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Explanation  </a:t>
            </a:r>
            <a:endParaRPr lang="en-US" dirty="0"/>
          </a:p>
        </p:txBody>
      </p:sp>
      <p:sp>
        <p:nvSpPr>
          <p:cNvPr id="3" name="Content Placeholder 2"/>
          <p:cNvSpPr>
            <a:spLocks noGrp="1"/>
          </p:cNvSpPr>
          <p:nvPr>
            <p:ph idx="1"/>
          </p:nvPr>
        </p:nvSpPr>
        <p:spPr/>
        <p:txBody>
          <a:bodyPr/>
          <a:lstStyle/>
          <a:p>
            <a:pPr marL="0" indent="0">
              <a:buNone/>
            </a:pPr>
            <a:r>
              <a:rPr lang="en-US" b="1" dirty="0" smtClean="0"/>
              <a:t> </a:t>
            </a:r>
            <a:r>
              <a:rPr lang="en-US" b="1" dirty="0"/>
              <a:t>Explain that the videos they watched are called Public Service Announcements or PSAs. PSAs are videos created to raise awareness and change public attitudes and behavior toward a social issue. Explain that effective PSAs often have a powerful message that sticks with the viewer, sometimes becoming part of society’s collective psyche. Ask the students to identify the message behind each PSA and what behavior or habit the videos were seeking to change.</a:t>
            </a:r>
          </a:p>
        </p:txBody>
      </p:sp>
    </p:spTree>
    <p:extLst>
      <p:ext uri="{BB962C8B-B14F-4D97-AF65-F5344CB8AC3E}">
        <p14:creationId xmlns:p14="http://schemas.microsoft.com/office/powerpoint/2010/main" val="121205175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162</TotalTime>
  <Words>184</Words>
  <Application>Microsoft Office PowerPoint</Application>
  <PresentationFormat>Widescreen</PresentationFormat>
  <Paragraphs>13</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Century Gothic</vt:lpstr>
      <vt:lpstr>Wingdings 3</vt:lpstr>
      <vt:lpstr>Ion Boardroom</vt:lpstr>
      <vt:lpstr>        What is a PSA?</vt:lpstr>
      <vt:lpstr>                             Examples</vt:lpstr>
      <vt:lpstr>                       Explanation  </vt:lpstr>
    </vt:vector>
  </TitlesOfParts>
  <Company>Virginia Beach City Public Schools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16TH  AMENDMENT</dc:title>
  <dc:creator>Vickie J. Dean</dc:creator>
  <cp:lastModifiedBy>Vickie J. Dean</cp:lastModifiedBy>
  <cp:revision>8</cp:revision>
  <dcterms:created xsi:type="dcterms:W3CDTF">2015-01-07T16:18:53Z</dcterms:created>
  <dcterms:modified xsi:type="dcterms:W3CDTF">2018-01-23T15:41:31Z</dcterms:modified>
</cp:coreProperties>
</file>